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511" r:id="rId2"/>
    <p:sldId id="463" r:id="rId3"/>
    <p:sldId id="714" r:id="rId4"/>
    <p:sldId id="715" r:id="rId5"/>
    <p:sldId id="514" r:id="rId6"/>
    <p:sldId id="716" r:id="rId7"/>
    <p:sldId id="515" r:id="rId8"/>
    <p:sldId id="717" r:id="rId9"/>
    <p:sldId id="718" r:id="rId10"/>
    <p:sldId id="526" r:id="rId11"/>
    <p:sldId id="477" r:id="rId12"/>
    <p:sldId id="399" r:id="rId13"/>
    <p:sldId id="409" r:id="rId14"/>
    <p:sldId id="481" r:id="rId15"/>
    <p:sldId id="482" r:id="rId16"/>
    <p:sldId id="5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5/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brakesindia_UI5_Fiori_Feb7/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5/Exercise_Create/webapp/view/Add.view.xml" TargetMode="External"/><Relationship Id="rId5" Type="http://schemas.openxmlformats.org/officeDocument/2006/relationships/hyperlink" Target="https://github.com/soyuztechnologies/brakesindia_UI5_Fiori_Feb7/blob/master/Day%2015/Exercise_Create/webapp/controller/View1.controller.js" TargetMode="External"/><Relationship Id="rId4" Type="http://schemas.openxmlformats.org/officeDocument/2006/relationships/hyperlink" Target="https://github.com/soyuztechnologies/brakesindia_UI5_Fiori_Feb7/blob/master/Day%2015/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brakesindia_UI5_Fiori_Feb7/blob/master/Day%2015/Exercise_Update_Delete/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brakesindia_UI5_Fiori_Feb7/blob/master/Day%2015/Exercise_FunctionImport/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signup?source=login" TargetMode="External"/><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7.png"/><Relationship Id="rId4" Type="http://schemas.openxmlformats.org/officeDocument/2006/relationships/hyperlink" Target="https://freesvg.org/simple-white-cloud-icon-vector-graph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iley Face 1">
            <a:extLst>
              <a:ext uri="{FF2B5EF4-FFF2-40B4-BE49-F238E27FC236}">
                <a16:creationId xmlns:a16="http://schemas.microsoft.com/office/drawing/2014/main" id="{5596D054-DB3C-48CE-8255-24490AE9A14B}"/>
              </a:ext>
            </a:extLst>
          </p:cNvPr>
          <p:cNvSpPr/>
          <p:nvPr/>
        </p:nvSpPr>
        <p:spPr>
          <a:xfrm>
            <a:off x="2686639" y="179109"/>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miley Face 2">
            <a:extLst>
              <a:ext uri="{FF2B5EF4-FFF2-40B4-BE49-F238E27FC236}">
                <a16:creationId xmlns:a16="http://schemas.microsoft.com/office/drawing/2014/main" id="{2611304E-3557-49B0-A6EE-593341FBD35A}"/>
              </a:ext>
            </a:extLst>
          </p:cNvPr>
          <p:cNvSpPr/>
          <p:nvPr/>
        </p:nvSpPr>
        <p:spPr>
          <a:xfrm>
            <a:off x="8961748" y="179108"/>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66B3DA-4DBF-4FA9-AC21-00060C3B8D14}"/>
              </a:ext>
            </a:extLst>
          </p:cNvPr>
          <p:cNvSpPr txBox="1"/>
          <p:nvPr/>
        </p:nvSpPr>
        <p:spPr>
          <a:xfrm>
            <a:off x="2017336" y="509047"/>
            <a:ext cx="669303" cy="369332"/>
          </a:xfrm>
          <a:prstGeom prst="rect">
            <a:avLst/>
          </a:prstGeom>
          <a:noFill/>
        </p:spPr>
        <p:txBody>
          <a:bodyPr wrap="square" rtlCol="0">
            <a:spAutoFit/>
          </a:bodyPr>
          <a:lstStyle/>
          <a:p>
            <a:r>
              <a:rPr lang="en-US" dirty="0"/>
              <a:t>Jack</a:t>
            </a:r>
          </a:p>
        </p:txBody>
      </p:sp>
      <p:sp>
        <p:nvSpPr>
          <p:cNvPr id="5" name="TextBox 4">
            <a:extLst>
              <a:ext uri="{FF2B5EF4-FFF2-40B4-BE49-F238E27FC236}">
                <a16:creationId xmlns:a16="http://schemas.microsoft.com/office/drawing/2014/main" id="{4118EFB4-9628-4453-BFF2-AB4E0784815F}"/>
              </a:ext>
            </a:extLst>
          </p:cNvPr>
          <p:cNvSpPr txBox="1"/>
          <p:nvPr/>
        </p:nvSpPr>
        <p:spPr>
          <a:xfrm>
            <a:off x="8207603" y="469653"/>
            <a:ext cx="669303" cy="369332"/>
          </a:xfrm>
          <a:prstGeom prst="rect">
            <a:avLst/>
          </a:prstGeom>
          <a:noFill/>
        </p:spPr>
        <p:txBody>
          <a:bodyPr wrap="square" rtlCol="0">
            <a:spAutoFit/>
          </a:bodyPr>
          <a:lstStyle/>
          <a:p>
            <a:r>
              <a:rPr lang="en-US" dirty="0" err="1"/>
              <a:t>Romi</a:t>
            </a:r>
            <a:endParaRPr lang="en-US" dirty="0"/>
          </a:p>
        </p:txBody>
      </p:sp>
      <p:sp>
        <p:nvSpPr>
          <p:cNvPr id="6" name="Rectangle 5">
            <a:extLst>
              <a:ext uri="{FF2B5EF4-FFF2-40B4-BE49-F238E27FC236}">
                <a16:creationId xmlns:a16="http://schemas.microsoft.com/office/drawing/2014/main" id="{E43CEA8F-F057-4446-B055-8125494A4DC5}"/>
              </a:ext>
            </a:extLst>
          </p:cNvPr>
          <p:cNvSpPr/>
          <p:nvPr/>
        </p:nvSpPr>
        <p:spPr>
          <a:xfrm>
            <a:off x="1880647" y="1321438"/>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 Code</a:t>
            </a:r>
          </a:p>
        </p:txBody>
      </p:sp>
      <p:sp>
        <p:nvSpPr>
          <p:cNvPr id="7" name="Rectangle 6">
            <a:extLst>
              <a:ext uri="{FF2B5EF4-FFF2-40B4-BE49-F238E27FC236}">
                <a16:creationId xmlns:a16="http://schemas.microsoft.com/office/drawing/2014/main" id="{0F64EEB0-747C-4099-BDA2-C5AD98E518C8}"/>
              </a:ext>
            </a:extLst>
          </p:cNvPr>
          <p:cNvSpPr/>
          <p:nvPr/>
        </p:nvSpPr>
        <p:spPr>
          <a:xfrm>
            <a:off x="8155756" y="1321437"/>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8" name="Double Wave 7">
            <a:extLst>
              <a:ext uri="{FF2B5EF4-FFF2-40B4-BE49-F238E27FC236}">
                <a16:creationId xmlns:a16="http://schemas.microsoft.com/office/drawing/2014/main" id="{FE4F9D4D-CA8B-4D91-A616-CCE62514426E}"/>
              </a:ext>
            </a:extLst>
          </p:cNvPr>
          <p:cNvSpPr/>
          <p:nvPr/>
        </p:nvSpPr>
        <p:spPr>
          <a:xfrm>
            <a:off x="4883084" y="5109327"/>
            <a:ext cx="2196445" cy="1140644"/>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a:t>project</a:t>
            </a:r>
          </a:p>
        </p:txBody>
      </p:sp>
      <p:cxnSp>
        <p:nvCxnSpPr>
          <p:cNvPr id="10" name="Connector: Elbow 9">
            <a:extLst>
              <a:ext uri="{FF2B5EF4-FFF2-40B4-BE49-F238E27FC236}">
                <a16:creationId xmlns:a16="http://schemas.microsoft.com/office/drawing/2014/main" id="{420EB33F-FDC6-4171-8CC5-E96DE2B65445}"/>
              </a:ext>
            </a:extLst>
          </p:cNvPr>
          <p:cNvCxnSpPr>
            <a:stCxn id="6" idx="2"/>
            <a:endCxn id="8" idx="1"/>
          </p:cNvCxnSpPr>
          <p:nvPr/>
        </p:nvCxnSpPr>
        <p:spPr>
          <a:xfrm rot="16200000" flipH="1">
            <a:off x="2178434" y="2974999"/>
            <a:ext cx="3604066" cy="18052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11EDCE-2B1C-47BA-8601-4E6E2BA20D5B}"/>
              </a:ext>
            </a:extLst>
          </p:cNvPr>
          <p:cNvSpPr txBox="1"/>
          <p:nvPr/>
        </p:nvSpPr>
        <p:spPr>
          <a:xfrm>
            <a:off x="2168165" y="3429000"/>
            <a:ext cx="1197204" cy="646331"/>
          </a:xfrm>
          <a:prstGeom prst="rect">
            <a:avLst/>
          </a:prstGeom>
          <a:noFill/>
        </p:spPr>
        <p:txBody>
          <a:bodyPr wrap="square" rtlCol="0">
            <a:spAutoFit/>
          </a:bodyPr>
          <a:lstStyle/>
          <a:p>
            <a:r>
              <a:rPr lang="en-US" dirty="0"/>
              <a:t>commit</a:t>
            </a:r>
          </a:p>
          <a:p>
            <a:r>
              <a:rPr lang="en-US" dirty="0"/>
              <a:t>push</a:t>
            </a:r>
          </a:p>
        </p:txBody>
      </p:sp>
    </p:spTree>
    <p:extLst>
      <p:ext uri="{BB962C8B-B14F-4D97-AF65-F5344CB8AC3E}">
        <p14:creationId xmlns:p14="http://schemas.microsoft.com/office/powerpoint/2010/main" val="1995327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19</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2308324"/>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Getting the Association in UI</a:t>
            </a:r>
          </a:p>
          <a:p>
            <a:pPr marL="742950" lvl="1" indent="-285750">
              <a:buFont typeface="Arial" panose="020B0604020202020204" pitchFamily="34" charset="0"/>
              <a:buChar char="•"/>
            </a:pPr>
            <a:r>
              <a:rPr lang="it-IT" dirty="0">
                <a:solidFill>
                  <a:srgbClr val="242424"/>
                </a:solidFill>
              </a:rPr>
              <a:t>Implementing Create in the UI</a:t>
            </a:r>
          </a:p>
          <a:p>
            <a:pPr marL="742950" lvl="1" indent="-285750">
              <a:buFont typeface="Arial" panose="020B0604020202020204" pitchFamily="34" charset="0"/>
              <a:buChar char="•"/>
            </a:pPr>
            <a:r>
              <a:rPr lang="it-IT" dirty="0">
                <a:solidFill>
                  <a:srgbClr val="242424"/>
                </a:solidFill>
              </a:rPr>
              <a:t>Implementing Upadte in UI</a:t>
            </a:r>
          </a:p>
          <a:p>
            <a:pPr marL="742950" lvl="1" indent="-285750">
              <a:buFont typeface="Arial" panose="020B0604020202020204" pitchFamily="34" charset="0"/>
              <a:buChar char="•"/>
            </a:pPr>
            <a:r>
              <a:rPr lang="it-IT" dirty="0">
                <a:solidFill>
                  <a:srgbClr val="242424"/>
                </a:solidFill>
              </a:rPr>
              <a:t>Implementing Delete uisng UI</a:t>
            </a:r>
          </a:p>
          <a:p>
            <a:pPr marL="742950" lvl="1" indent="-285750">
              <a:buFont typeface="Arial" panose="020B0604020202020204" pitchFamily="34" charset="0"/>
              <a:buChar char="•"/>
            </a:pPr>
            <a:r>
              <a:rPr lang="it-IT" dirty="0">
                <a:solidFill>
                  <a:srgbClr val="242424"/>
                </a:solidFill>
              </a:rPr>
              <a:t>Calling Function Import form the UI</a:t>
            </a:r>
          </a:p>
          <a:p>
            <a:pPr marL="742950" lvl="1" indent="-285750">
              <a:buFont typeface="Arial" panose="020B0604020202020204" pitchFamily="34" charset="0"/>
              <a:buChar char="•"/>
            </a:pPr>
            <a:r>
              <a:rPr lang="it-IT" dirty="0">
                <a:solidFill>
                  <a:srgbClr val="242424"/>
                </a:solidFill>
              </a:rPr>
              <a:t>Introduction to GitHub</a:t>
            </a:r>
          </a:p>
          <a:p>
            <a:pPr marL="742950" lvl="1" indent="-285750">
              <a:buFont typeface="Arial" panose="020B0604020202020204" pitchFamily="34" charset="0"/>
              <a:buChar char="•"/>
            </a:pPr>
            <a:r>
              <a:rPr lang="it-IT" dirty="0">
                <a:solidFill>
                  <a:srgbClr val="242424"/>
                </a:solidFill>
              </a:rPr>
              <a:t>Creating a Git Repository in GitHub.</a:t>
            </a:r>
          </a:p>
          <a:p>
            <a:pPr marL="742950" lvl="1" indent="-285750">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30662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10604</TotalTime>
  <Words>1262</Words>
  <Application>Microsoft Office PowerPoint</Application>
  <PresentationFormat>Widescreen</PresentationFormat>
  <Paragraphs>140</Paragraphs>
  <Slides>16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698</cp:revision>
  <dcterms:created xsi:type="dcterms:W3CDTF">2016-07-10T03:33:26Z</dcterms:created>
  <dcterms:modified xsi:type="dcterms:W3CDTF">2022-07-28T18:02:02Z</dcterms:modified>
</cp:coreProperties>
</file>